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4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FF987-3C44-4505-B330-59012F88D3C1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57247-C2C7-4F04-97B7-F1F4A5D9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0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DBCAB-AD44-4548-8F4C-B29F73A5038A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9B97-4B70-414F-91C6-50EDCEC6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84" y="3602038"/>
            <a:ext cx="593382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604" y="1124530"/>
            <a:ext cx="6724996" cy="2387600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1828802"/>
            <a:ext cx="7772401" cy="435133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5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360364"/>
            <a:ext cx="5743576" cy="581183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1452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21971" y="365760"/>
            <a:ext cx="7236229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609" y="1828801"/>
            <a:ext cx="347472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839" y="1828801"/>
            <a:ext cx="347472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21971" y="365760"/>
            <a:ext cx="7236229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328" userDrawn="1">
          <p15:clr>
            <a:srgbClr val="FBAE40"/>
          </p15:clr>
        </p15:guide>
        <p15:guide id="4" pos="7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4923" y="2532490"/>
            <a:ext cx="347472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4923" y="1706790"/>
            <a:ext cx="3474720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030" y="2532490"/>
            <a:ext cx="347472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030" y="1706790"/>
            <a:ext cx="347472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21971" y="365760"/>
            <a:ext cx="7236229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21971" y="214"/>
            <a:ext cx="7236229" cy="145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21971" y="365760"/>
            <a:ext cx="7236229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9498" y="3122846"/>
            <a:ext cx="6238702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498" y="282635"/>
            <a:ext cx="6238702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609" y="1828801"/>
            <a:ext cx="347472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839" y="1828801"/>
            <a:ext cx="347472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21971" y="365760"/>
            <a:ext cx="7236229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  <p15:guide id="2" pos="5328" userDrawn="1">
          <p15:clr>
            <a:srgbClr val="FBAE40"/>
          </p15:clr>
        </p15:guide>
        <p15:guide id="3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4923" y="2532490"/>
            <a:ext cx="347472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4923" y="1706790"/>
            <a:ext cx="3474720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030" y="2532490"/>
            <a:ext cx="347472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030" y="1706790"/>
            <a:ext cx="347472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21971" y="365760"/>
            <a:ext cx="7236229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21971" y="214"/>
            <a:ext cx="7236229" cy="145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8729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15" y="990600"/>
            <a:ext cx="41148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29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3400" y="990600"/>
            <a:ext cx="41148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5355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355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4228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44C6-0C84-48FF-B829-AF5212695DA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47" y="64228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4228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6B77-D039-45B7-A4CC-A924F26F16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971" y="1828801"/>
            <a:ext cx="7236229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971" y="365760"/>
            <a:ext cx="7236229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6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4" r:id="rId12"/>
    <p:sldLayoutId id="2147483676" r:id="rId13"/>
    <p:sldLayoutId id="2147483677" r:id="rId14"/>
    <p:sldLayoutId id="214748367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3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492" title="Multiplication 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450221"/>
              </p:ext>
            </p:extLst>
          </p:nvPr>
        </p:nvGraphicFramePr>
        <p:xfrm>
          <a:off x="1409700" y="1066800"/>
          <a:ext cx="6845300" cy="5105402"/>
        </p:xfrm>
        <a:graphic>
          <a:graphicData uri="http://schemas.openxmlformats.org/drawingml/2006/table">
            <a:tbl>
              <a:tblPr/>
              <a:tblGrid>
                <a:gridCol w="4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itle 2" title="Multiplication tab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Table</a:t>
            </a:r>
          </a:p>
        </p:txBody>
      </p:sp>
    </p:spTree>
    <p:extLst>
      <p:ext uri="{BB962C8B-B14F-4D97-AF65-F5344CB8AC3E}">
        <p14:creationId xmlns:p14="http://schemas.microsoft.com/office/powerpoint/2010/main" val="36448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27" y="-67113"/>
            <a:ext cx="6585357" cy="183718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/>
              <a:t>Real life application of mathematics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19075" y="2048312"/>
            <a:ext cx="6585357" cy="1837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Where can we see the use of multiplication and division in real life?</a:t>
            </a:r>
          </a:p>
        </p:txBody>
      </p:sp>
      <p:pic>
        <p:nvPicPr>
          <p:cNvPr id="1026" name="Picture 2" descr="Image result for mathema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08" y="4035104"/>
            <a:ext cx="1944064" cy="16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861" y="453219"/>
            <a:ext cx="7236229" cy="11323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was found on Friday…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098" name="Picture 2" descr="Image result for woolworth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6" y="1310294"/>
            <a:ext cx="4748776" cy="17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82" y="2366242"/>
            <a:ext cx="3678439" cy="20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al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50" y="3401865"/>
            <a:ext cx="3867325" cy="257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receip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woolworths recei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"/>
            <a:ext cx="9144000" cy="68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task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7868" y="2128100"/>
            <a:ext cx="7236229" cy="1458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/>
              <a:t>Create your own receipt by ‘shopping’!</a:t>
            </a:r>
          </a:p>
          <a:p>
            <a:pPr algn="l"/>
            <a:endParaRPr lang="en-US" sz="2500" dirty="0"/>
          </a:p>
          <a:p>
            <a:pPr algn="l"/>
            <a:r>
              <a:rPr lang="en-US" sz="2500" i="1" dirty="0"/>
              <a:t>Use multiplication/division to help with your shopping.</a:t>
            </a:r>
          </a:p>
        </p:txBody>
      </p:sp>
    </p:spTree>
    <p:extLst>
      <p:ext uri="{BB962C8B-B14F-4D97-AF65-F5344CB8AC3E}">
        <p14:creationId xmlns:p14="http://schemas.microsoft.com/office/powerpoint/2010/main" val="22432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43" y="0"/>
            <a:ext cx="3014469" cy="956131"/>
          </a:xfrm>
        </p:spPr>
        <p:txBody>
          <a:bodyPr/>
          <a:lstStyle/>
          <a:p>
            <a:pPr algn="l"/>
            <a:r>
              <a:rPr lang="en-US" b="1" dirty="0"/>
              <a:t>Reflection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70" y="823510"/>
            <a:ext cx="5450593" cy="58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ultiplication table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ultiplication tables" id="{05C88208-90B2-47C7-9B59-177B04171287}" vid="{E103D4F6-0762-4D20-8C41-9E4BD5F3B48B}"/>
    </a:ext>
  </a:extLst>
</a:theme>
</file>

<file path=ppt/theme/theme2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E54AF70-32FB-4061-AAAE-7B8CA467DE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Multiplication tables (through 12 x 12)</Template>
  <TotalTime>0</TotalTime>
  <Words>242</Words>
  <Application>Microsoft Office PowerPoint</Application>
  <PresentationFormat>Letter Paper (8.5x11 in)</PresentationFormat>
  <Paragraphs>205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2</vt:lpstr>
      <vt:lpstr>Multiplication tables</vt:lpstr>
      <vt:lpstr>Multiplication Table</vt:lpstr>
      <vt:lpstr>Real life application of mathematics</vt:lpstr>
      <vt:lpstr>What was found on Friday… </vt:lpstr>
      <vt:lpstr>PowerPoint Presentation</vt:lpstr>
      <vt:lpstr>PowerPoint Presentation</vt:lpstr>
      <vt:lpstr>Your task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2016-11-20T13:39:52Z</dcterms:created>
  <dcterms:modified xsi:type="dcterms:W3CDTF">2016-11-20T13:55:55Z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TC034605329991</vt:lpwstr>
  </property>
</Properties>
</file>